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y="6858000" cx="12192000"/>
  <p:notesSz cx="6858000" cy="9144000"/>
  <p:embeddedFontLst>
    <p:embeddedFont>
      <p:font typeface="Play"/>
      <p:regular r:id="rId18"/>
      <p:bold r:id="rId1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20" roundtripDataSignature="AMtx7mgzZ+KucBO1ZCtE1zxQA4Yz/WgmW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customschemas.google.com/relationships/presentationmetadata" Target="metadata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schemas.openxmlformats.org/officeDocument/2006/relationships/font" Target="fonts/Play-bold.fntdata"/><Relationship Id="rId6" Type="http://schemas.openxmlformats.org/officeDocument/2006/relationships/slide" Target="slides/slide2.xml"/><Relationship Id="rId18" Type="http://schemas.openxmlformats.org/officeDocument/2006/relationships/font" Target="fonts/Play-regular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0" name="Google Shape;90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объект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и вертикальный текст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Вертикальный заголовок и текст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итульный слайд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Заголовок раздела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Два объекта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Сравнение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Только заголовок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Пустой слайд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Объект с подписью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Рисунок с подписью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1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p1"/>
          <p:cNvPicPr preferRelativeResize="0"/>
          <p:nvPr/>
        </p:nvPicPr>
        <p:blipFill rotWithShape="1">
          <a:blip r:embed="rId3">
            <a:alphaModFix/>
          </a:blip>
          <a:srcRect b="57880" l="5107" r="52367" t="1481"/>
          <a:stretch/>
        </p:blipFill>
        <p:spPr>
          <a:xfrm>
            <a:off x="1" y="0"/>
            <a:ext cx="50749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5" name="Google Shape;85;p1"/>
          <p:cNvSpPr/>
          <p:nvPr/>
        </p:nvSpPr>
        <p:spPr>
          <a:xfrm>
            <a:off x="5074921" y="0"/>
            <a:ext cx="7117079" cy="6858000"/>
          </a:xfrm>
          <a:prstGeom prst="rect">
            <a:avLst/>
          </a:prstGeom>
          <a:solidFill>
            <a:srgbClr val="10103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5978769" y="2228671"/>
            <a:ext cx="5697415" cy="120032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7200" u="none" cap="none" strike="noStrike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7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6096000" y="3429000"/>
            <a:ext cx="5200357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" name="Google Shape;154;p10"/>
          <p:cNvPicPr preferRelativeResize="0"/>
          <p:nvPr/>
        </p:nvPicPr>
        <p:blipFill rotWithShape="1">
          <a:blip r:embed="rId3">
            <a:alphaModFix/>
          </a:blip>
          <a:srcRect b="57822" l="5107" r="1215" t="30618"/>
          <a:stretch/>
        </p:blipFill>
        <p:spPr>
          <a:xfrm>
            <a:off x="0" y="0"/>
            <a:ext cx="12192000" cy="2120900"/>
          </a:xfrm>
          <a:prstGeom prst="rect">
            <a:avLst/>
          </a:prstGeom>
          <a:noFill/>
          <a:ln>
            <a:noFill/>
          </a:ln>
        </p:spPr>
      </p:pic>
      <p:sp>
        <p:nvSpPr>
          <p:cNvPr id="155" name="Google Shape;155;p10"/>
          <p:cNvSpPr txBox="1"/>
          <p:nvPr/>
        </p:nvSpPr>
        <p:spPr>
          <a:xfrm>
            <a:off x="745888" y="2872450"/>
            <a:ext cx="10685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6" name="Google Shape;156;p10"/>
          <p:cNvSpPr txBox="1"/>
          <p:nvPr/>
        </p:nvSpPr>
        <p:spPr>
          <a:xfrm>
            <a:off x="745886" y="3518780"/>
            <a:ext cx="106857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p11"/>
          <p:cNvPicPr preferRelativeResize="0"/>
          <p:nvPr/>
        </p:nvPicPr>
        <p:blipFill rotWithShape="1">
          <a:blip r:embed="rId3">
            <a:alphaModFix/>
          </a:blip>
          <a:srcRect b="57880" l="5107" r="52367" t="1481"/>
          <a:stretch/>
        </p:blipFill>
        <p:spPr>
          <a:xfrm>
            <a:off x="1" y="0"/>
            <a:ext cx="50749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2" name="Google Shape;162;p11"/>
          <p:cNvSpPr/>
          <p:nvPr/>
        </p:nvSpPr>
        <p:spPr>
          <a:xfrm>
            <a:off x="5074921" y="0"/>
            <a:ext cx="7117079" cy="6858000"/>
          </a:xfrm>
          <a:prstGeom prst="rect">
            <a:avLst/>
          </a:prstGeom>
          <a:solidFill>
            <a:srgbClr val="C4AA8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11"/>
          <p:cNvSpPr txBox="1"/>
          <p:nvPr/>
        </p:nvSpPr>
        <p:spPr>
          <a:xfrm>
            <a:off x="6096000" y="728004"/>
            <a:ext cx="4975275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4" name="Google Shape;164;p11"/>
          <p:cNvSpPr txBox="1"/>
          <p:nvPr/>
        </p:nvSpPr>
        <p:spPr>
          <a:xfrm>
            <a:off x="6095999" y="1374335"/>
            <a:ext cx="4975275" cy="501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9" name="Google Shape;169;p12"/>
          <p:cNvPicPr preferRelativeResize="0"/>
          <p:nvPr/>
        </p:nvPicPr>
        <p:blipFill rotWithShape="1">
          <a:blip r:embed="rId3">
            <a:alphaModFix/>
          </a:blip>
          <a:srcRect b="57822" l="5107" r="1215" t="30618"/>
          <a:stretch/>
        </p:blipFill>
        <p:spPr>
          <a:xfrm>
            <a:off x="0" y="0"/>
            <a:ext cx="12192000" cy="2120900"/>
          </a:xfrm>
          <a:prstGeom prst="rect">
            <a:avLst/>
          </a:prstGeom>
          <a:noFill/>
          <a:ln>
            <a:noFill/>
          </a:ln>
        </p:spPr>
      </p:pic>
      <p:sp>
        <p:nvSpPr>
          <p:cNvPr id="170" name="Google Shape;170;p12"/>
          <p:cNvSpPr/>
          <p:nvPr/>
        </p:nvSpPr>
        <p:spPr>
          <a:xfrm>
            <a:off x="1" y="2120900"/>
            <a:ext cx="12192000" cy="4737100"/>
          </a:xfrm>
          <a:prstGeom prst="rect">
            <a:avLst/>
          </a:prstGeom>
          <a:solidFill>
            <a:srgbClr val="10103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1" name="Google Shape;171;p12"/>
          <p:cNvSpPr txBox="1"/>
          <p:nvPr/>
        </p:nvSpPr>
        <p:spPr>
          <a:xfrm>
            <a:off x="1588409" y="3351393"/>
            <a:ext cx="414201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2" name="Google Shape;172;p12"/>
          <p:cNvSpPr txBox="1"/>
          <p:nvPr/>
        </p:nvSpPr>
        <p:spPr>
          <a:xfrm>
            <a:off x="1588408" y="3997724"/>
            <a:ext cx="4142013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12"/>
          <p:cNvSpPr txBox="1"/>
          <p:nvPr/>
        </p:nvSpPr>
        <p:spPr>
          <a:xfrm>
            <a:off x="7801430" y="3315811"/>
            <a:ext cx="3824513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4" name="Google Shape;174;p12"/>
          <p:cNvSpPr txBox="1"/>
          <p:nvPr/>
        </p:nvSpPr>
        <p:spPr>
          <a:xfrm>
            <a:off x="7801429" y="3962142"/>
            <a:ext cx="3824513" cy="206210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AAD3D4"/>
        </a:solidFill>
      </p:bgPr>
    </p:bg>
    <p:spTree>
      <p:nvGrpSpPr>
        <p:cNvPr id="178" name="Shape 1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Google Shape;179;p1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F0F31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Изображение выглядит как текст&#10;&#10;Автоматически созданное описание" id="180" name="Google Shape;180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06594" y="2434297"/>
            <a:ext cx="1989406" cy="1989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1" name="Google Shape;181;p13"/>
          <p:cNvPicPr preferRelativeResize="0"/>
          <p:nvPr/>
        </p:nvPicPr>
        <p:blipFill rotWithShape="1">
          <a:blip r:embed="rId4">
            <a:alphaModFix/>
          </a:blip>
          <a:srcRect b="0" l="4442" r="8616" t="0"/>
          <a:stretch/>
        </p:blipFill>
        <p:spPr>
          <a:xfrm>
            <a:off x="6096000" y="2894703"/>
            <a:ext cx="2497167" cy="122518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82" name="Google Shape;182;p13"/>
          <p:cNvCxnSpPr/>
          <p:nvPr/>
        </p:nvCxnSpPr>
        <p:spPr>
          <a:xfrm>
            <a:off x="5919788" y="3134631"/>
            <a:ext cx="0" cy="745331"/>
          </a:xfrm>
          <a:prstGeom prst="straightConnector1">
            <a:avLst/>
          </a:prstGeom>
          <a:noFill/>
          <a:ln cap="flat" cmpd="sng" w="9525">
            <a:solidFill>
              <a:schemeClr val="lt1"/>
            </a:solidFill>
            <a:prstDash val="solid"/>
            <a:miter lim="800000"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2"/>
          <p:cNvPicPr preferRelativeResize="0"/>
          <p:nvPr/>
        </p:nvPicPr>
        <p:blipFill rotWithShape="1">
          <a:blip r:embed="rId3">
            <a:alphaModFix/>
          </a:blip>
          <a:srcRect b="57880" l="5107" r="52367" t="1481"/>
          <a:stretch/>
        </p:blipFill>
        <p:spPr>
          <a:xfrm>
            <a:off x="7117079" y="0"/>
            <a:ext cx="50749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2"/>
          <p:cNvSpPr/>
          <p:nvPr/>
        </p:nvSpPr>
        <p:spPr>
          <a:xfrm>
            <a:off x="0" y="0"/>
            <a:ext cx="7117079" cy="6858000"/>
          </a:xfrm>
          <a:prstGeom prst="rect">
            <a:avLst/>
          </a:prstGeom>
          <a:solidFill>
            <a:srgbClr val="AAD3D4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651803" y="643597"/>
            <a:ext cx="5650524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2"/>
          <p:cNvSpPr txBox="1"/>
          <p:nvPr/>
        </p:nvSpPr>
        <p:spPr>
          <a:xfrm>
            <a:off x="651802" y="1289928"/>
            <a:ext cx="5650524" cy="501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3"/>
          <p:cNvPicPr preferRelativeResize="0"/>
          <p:nvPr/>
        </p:nvPicPr>
        <p:blipFill rotWithShape="1">
          <a:blip r:embed="rId3">
            <a:alphaModFix/>
          </a:blip>
          <a:srcRect b="57880" l="5107" r="52367" t="1481"/>
          <a:stretch/>
        </p:blipFill>
        <p:spPr>
          <a:xfrm>
            <a:off x="7117079" y="0"/>
            <a:ext cx="50749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3"/>
          <p:cNvSpPr/>
          <p:nvPr/>
        </p:nvSpPr>
        <p:spPr>
          <a:xfrm>
            <a:off x="0" y="0"/>
            <a:ext cx="7117079" cy="6858000"/>
          </a:xfrm>
          <a:prstGeom prst="rect">
            <a:avLst/>
          </a:prstGeom>
          <a:solidFill>
            <a:srgbClr val="845BA6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3"/>
          <p:cNvSpPr txBox="1"/>
          <p:nvPr/>
        </p:nvSpPr>
        <p:spPr>
          <a:xfrm>
            <a:off x="651803" y="643597"/>
            <a:ext cx="5748998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3"/>
          <p:cNvSpPr txBox="1"/>
          <p:nvPr/>
        </p:nvSpPr>
        <p:spPr>
          <a:xfrm>
            <a:off x="651802" y="1289928"/>
            <a:ext cx="5748998" cy="501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8" name="Google Shape;108;p4"/>
          <p:cNvPicPr preferRelativeResize="0"/>
          <p:nvPr/>
        </p:nvPicPr>
        <p:blipFill rotWithShape="1">
          <a:blip r:embed="rId3">
            <a:alphaModFix/>
          </a:blip>
          <a:srcRect b="57880" l="5107" r="69426" t="1481"/>
          <a:stretch/>
        </p:blipFill>
        <p:spPr>
          <a:xfrm>
            <a:off x="4576395" y="0"/>
            <a:ext cx="303920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4"/>
          <p:cNvSpPr/>
          <p:nvPr/>
        </p:nvSpPr>
        <p:spPr>
          <a:xfrm>
            <a:off x="0" y="0"/>
            <a:ext cx="4576395" cy="6858000"/>
          </a:xfrm>
          <a:prstGeom prst="rect">
            <a:avLst/>
          </a:prstGeom>
          <a:solidFill>
            <a:srgbClr val="C4AA8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"/>
          <p:cNvSpPr/>
          <p:nvPr/>
        </p:nvSpPr>
        <p:spPr>
          <a:xfrm>
            <a:off x="7615605" y="0"/>
            <a:ext cx="4576395" cy="6858000"/>
          </a:xfrm>
          <a:prstGeom prst="rect">
            <a:avLst/>
          </a:prstGeom>
          <a:solidFill>
            <a:srgbClr val="C4AA88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4"/>
          <p:cNvSpPr txBox="1"/>
          <p:nvPr/>
        </p:nvSpPr>
        <p:spPr>
          <a:xfrm>
            <a:off x="651803" y="643597"/>
            <a:ext cx="303920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4"/>
          <p:cNvSpPr txBox="1"/>
          <p:nvPr/>
        </p:nvSpPr>
        <p:spPr>
          <a:xfrm>
            <a:off x="651802" y="1289928"/>
            <a:ext cx="3039209" cy="501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 txBox="1"/>
          <p:nvPr/>
        </p:nvSpPr>
        <p:spPr>
          <a:xfrm>
            <a:off x="8271508" y="643597"/>
            <a:ext cx="3039209" cy="64633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4"/>
          <p:cNvSpPr txBox="1"/>
          <p:nvPr/>
        </p:nvSpPr>
        <p:spPr>
          <a:xfrm>
            <a:off x="8271507" y="1289928"/>
            <a:ext cx="3039209" cy="501675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lt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p5"/>
          <p:cNvPicPr preferRelativeResize="0"/>
          <p:nvPr/>
        </p:nvPicPr>
        <p:blipFill rotWithShape="1">
          <a:blip r:embed="rId3">
            <a:alphaModFix/>
          </a:blip>
          <a:srcRect b="81128" l="5107" r="1215" t="7408"/>
          <a:stretch/>
        </p:blipFill>
        <p:spPr>
          <a:xfrm>
            <a:off x="0" y="0"/>
            <a:ext cx="12192000" cy="2104572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5"/>
          <p:cNvSpPr txBox="1"/>
          <p:nvPr/>
        </p:nvSpPr>
        <p:spPr>
          <a:xfrm>
            <a:off x="745888" y="2872450"/>
            <a:ext cx="10685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 txBox="1"/>
          <p:nvPr/>
        </p:nvSpPr>
        <p:spPr>
          <a:xfrm>
            <a:off x="745886" y="3518780"/>
            <a:ext cx="106857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6" name="Google Shape;126;p6"/>
          <p:cNvPicPr preferRelativeResize="0"/>
          <p:nvPr/>
        </p:nvPicPr>
        <p:blipFill rotWithShape="1">
          <a:blip r:embed="rId3">
            <a:alphaModFix/>
          </a:blip>
          <a:srcRect b="86899" l="5107" r="1215" t="1481"/>
          <a:stretch/>
        </p:blipFill>
        <p:spPr>
          <a:xfrm>
            <a:off x="-14514" y="1"/>
            <a:ext cx="12206514" cy="2133599"/>
          </a:xfrm>
          <a:prstGeom prst="rect">
            <a:avLst/>
          </a:prstGeom>
          <a:noFill/>
          <a:ln>
            <a:noFill/>
          </a:ln>
        </p:spPr>
      </p:pic>
      <p:sp>
        <p:nvSpPr>
          <p:cNvPr id="127" name="Google Shape;127;p6"/>
          <p:cNvSpPr txBox="1"/>
          <p:nvPr/>
        </p:nvSpPr>
        <p:spPr>
          <a:xfrm>
            <a:off x="745888" y="2872450"/>
            <a:ext cx="10685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6"/>
          <p:cNvSpPr txBox="1"/>
          <p:nvPr/>
        </p:nvSpPr>
        <p:spPr>
          <a:xfrm>
            <a:off x="745886" y="3518780"/>
            <a:ext cx="106857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7"/>
          <p:cNvPicPr preferRelativeResize="0"/>
          <p:nvPr/>
        </p:nvPicPr>
        <p:blipFill rotWithShape="1">
          <a:blip r:embed="rId3">
            <a:alphaModFix/>
          </a:blip>
          <a:srcRect b="75676" l="5105" r="1217" t="13169"/>
          <a:stretch/>
        </p:blipFill>
        <p:spPr>
          <a:xfrm>
            <a:off x="0" y="0"/>
            <a:ext cx="12206425" cy="205525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7"/>
          <p:cNvSpPr txBox="1"/>
          <p:nvPr/>
        </p:nvSpPr>
        <p:spPr>
          <a:xfrm>
            <a:off x="745888" y="2872450"/>
            <a:ext cx="10685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" name="Google Shape;135;p7"/>
          <p:cNvSpPr txBox="1"/>
          <p:nvPr/>
        </p:nvSpPr>
        <p:spPr>
          <a:xfrm>
            <a:off x="745886" y="3518780"/>
            <a:ext cx="106857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0" name="Google Shape;140;p8"/>
          <p:cNvPicPr preferRelativeResize="0"/>
          <p:nvPr/>
        </p:nvPicPr>
        <p:blipFill rotWithShape="1">
          <a:blip r:embed="rId3">
            <a:alphaModFix/>
          </a:blip>
          <a:srcRect b="69550" l="5107" r="1215" t="19184"/>
          <a:stretch/>
        </p:blipFill>
        <p:spPr>
          <a:xfrm>
            <a:off x="1" y="0"/>
            <a:ext cx="12192000" cy="2073407"/>
          </a:xfrm>
          <a:prstGeom prst="rect">
            <a:avLst/>
          </a:prstGeom>
          <a:noFill/>
          <a:ln>
            <a:noFill/>
          </a:ln>
        </p:spPr>
      </p:pic>
      <p:sp>
        <p:nvSpPr>
          <p:cNvPr id="141" name="Google Shape;141;p8"/>
          <p:cNvSpPr txBox="1"/>
          <p:nvPr/>
        </p:nvSpPr>
        <p:spPr>
          <a:xfrm>
            <a:off x="745888" y="2872450"/>
            <a:ext cx="10685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Google Shape;142;p8"/>
          <p:cNvSpPr txBox="1"/>
          <p:nvPr/>
        </p:nvSpPr>
        <p:spPr>
          <a:xfrm>
            <a:off x="745886" y="3518780"/>
            <a:ext cx="106857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" name="Google Shape;147;p9"/>
          <p:cNvPicPr preferRelativeResize="0"/>
          <p:nvPr/>
        </p:nvPicPr>
        <p:blipFill rotWithShape="1">
          <a:blip r:embed="rId3">
            <a:alphaModFix/>
          </a:blip>
          <a:srcRect b="63705" l="5107" r="1215" t="24859"/>
          <a:stretch/>
        </p:blipFill>
        <p:spPr>
          <a:xfrm>
            <a:off x="0" y="0"/>
            <a:ext cx="12224251" cy="2110154"/>
          </a:xfrm>
          <a:prstGeom prst="rect">
            <a:avLst/>
          </a:prstGeom>
          <a:noFill/>
          <a:ln>
            <a:noFill/>
          </a:ln>
        </p:spPr>
      </p:pic>
      <p:sp>
        <p:nvSpPr>
          <p:cNvPr id="148" name="Google Shape;148;p9"/>
          <p:cNvSpPr txBox="1"/>
          <p:nvPr/>
        </p:nvSpPr>
        <p:spPr>
          <a:xfrm>
            <a:off x="745888" y="2872450"/>
            <a:ext cx="106857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b="1"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9" name="Google Shape;149;p9"/>
          <p:cNvSpPr txBox="1"/>
          <p:nvPr/>
        </p:nvSpPr>
        <p:spPr>
          <a:xfrm>
            <a:off x="745886" y="3518780"/>
            <a:ext cx="106857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rPr>
              <a:t>YOUR TEXT</a:t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Play"/>
              <a:ea typeface="Play"/>
              <a:cs typeface="Play"/>
              <a:sym typeface="Play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2021-08-27T15:24:12Z</dcterms:created>
  <dc:creator>Өмірзақ Нұрила Дәулетқызы</dc:creator>
</cp:coreProperties>
</file>